
<file path=[Content_Types].xml><?xml version="1.0" encoding="utf-8"?>
<Types xmlns="http://schemas.openxmlformats.org/package/2006/content-types">
  <Default Extension="gif" ContentType="image/gif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46" d="100"/>
          <a:sy n="146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gif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006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86ce977e-e3d4-4067-b352-36bb33e13bb3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DA9BC7E-1E13-98EA-217D-4FFF0613B44C}"/>
              </a:ext>
            </a:extLst>
          </p:cNvPr>
          <p:cNvSpPr txBox="1"/>
          <p:nvPr/>
        </p:nvSpPr>
        <p:spPr>
          <a:xfrm>
            <a:off x="256309" y="4724400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Carlos Sánchez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e7bd9b8-ad1e-4a75-8680-5784c042df8d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6674287f-8822-4503-aea7-54f7ec7dd8d0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1a36ce2-4cc6-4344-972d-c68db2d738e8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80A562DE-615C-6D0C-BA95-3C0DEF63D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909" y="1258039"/>
            <a:ext cx="5869271" cy="33161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28755d8b-20de-4db0-82e1-65297f9e31d5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n 3" descr="Imagen que contiene Escala de tiempo&#10;&#10;Descripción generada automáticamente">
            <a:extLst>
              <a:ext uri="{FF2B5EF4-FFF2-40B4-BE49-F238E27FC236}">
                <a16:creationId xmlns:a16="http://schemas.microsoft.com/office/drawing/2014/main" id="{2AE99249-FB4B-70DF-75B3-D839DD391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5017" y="1136072"/>
            <a:ext cx="6416637" cy="35852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abbf94b-2563-414d-ad5c-a476fab5cd96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a62e18d-3cc7-4ef0-884e-4ae274dd3a9e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Office PowerPoint</Application>
  <PresentationFormat>Presentación en pantalla (16:9)</PresentationFormat>
  <Paragraphs>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Carlos Sanchez</cp:lastModifiedBy>
  <cp:revision>2</cp:revision>
  <dcterms:created xsi:type="dcterms:W3CDTF">2022-11-09T00:10:52Z</dcterms:created>
  <dcterms:modified xsi:type="dcterms:W3CDTF">2022-11-09T00:16:37Z</dcterms:modified>
</cp:coreProperties>
</file>